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76" y="256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20/11/2019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Epanserver02\espa_14-20\26_ΔΡΑΣΕΙΣ_ΕΝΙΣΧΥΣΗΣ_ΠΡΟΒΟΛΗ\6_7_8_ΨΗΦΙΑΚΑ_ΠΟΙΟΤΙΚΟΣ\7_ΨΗΦΙΑΚΟ ΒΗΜΑ\13.ΥΠΟΧΡΕΩΣΕΙΣ_ΔΗΜΟΣΙΟΤΗΤΑΣ\vimaafisaEPEND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30163"/>
            <a:ext cx="10753726" cy="150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20/11/2019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4248894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……………………. 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«Ψηφιακό Βήμα»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ψηφιακή αναβάθμιση των πολύ μικρών, μικρών και μεσαίων επιχειρήσεων.</a:t>
            </a: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…….…..……..……..…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…….…..……..……..…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689054"/>
            <a:ext cx="9217024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 lang="en-US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 και λοιπού εξοπλισμού ΤΠΕ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εξειδικευμένου λογισμικού, εφαρμογών γραφείου, ανάπτυξη ιστοσελίδας, υπηρεσίες e-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κ.α.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Άλλες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Ψηφιακές Υπηρεσίες (ψηφιακή διαφήμιση, πιστοποίηση ψηφιακής πολιτικής ασφάλειας, καταχώρηση και μεταφορά δεδομένων κ.α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κόστος εργαζομένων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191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44</cp:revision>
  <dcterms:created xsi:type="dcterms:W3CDTF">2018-02-13T12:16:57Z</dcterms:created>
  <dcterms:modified xsi:type="dcterms:W3CDTF">2019-11-20T15:17:13Z</dcterms:modified>
</cp:coreProperties>
</file>